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0"/>
  </p:handoutMasterIdLst>
  <p:sldIdLst>
    <p:sldId id="375" r:id="rId2"/>
    <p:sldId id="521" r:id="rId3"/>
    <p:sldId id="522" r:id="rId4"/>
    <p:sldId id="523" r:id="rId5"/>
    <p:sldId id="524" r:id="rId6"/>
    <p:sldId id="525" r:id="rId7"/>
    <p:sldId id="526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2A8CB-1396-4E78-9A2E-80859E40C33F}" v="7" dt="2022-09-22T10:43:34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1112A8CB-1396-4E78-9A2E-80859E40C33F}"/>
    <pc:docChg chg="undo redo custSel addSld delSld modSld">
      <pc:chgData name="אלכס גורבצ'וב" userId="8459a7c7-b354-45d8-a56f-77640536e27f" providerId="ADAL" clId="{1112A8CB-1396-4E78-9A2E-80859E40C33F}" dt="2022-09-22T10:43:57.442" v="53" actId="1076"/>
      <pc:docMkLst>
        <pc:docMk/>
      </pc:docMkLst>
      <pc:sldChg chg="modSp mod">
        <pc:chgData name="אלכס גורבצ'וב" userId="8459a7c7-b354-45d8-a56f-77640536e27f" providerId="ADAL" clId="{1112A8CB-1396-4E78-9A2E-80859E40C33F}" dt="2022-09-22T10:40:08.361" v="19" actId="1076"/>
        <pc:sldMkLst>
          <pc:docMk/>
          <pc:sldMk cId="3051466074" sldId="521"/>
        </pc:sldMkLst>
        <pc:spChg chg="mod">
          <ac:chgData name="אלכס גורבצ'וב" userId="8459a7c7-b354-45d8-a56f-77640536e27f" providerId="ADAL" clId="{1112A8CB-1396-4E78-9A2E-80859E40C33F}" dt="2022-09-22T10:39:15.626" v="4" actId="20577"/>
          <ac:spMkLst>
            <pc:docMk/>
            <pc:sldMk cId="3051466074" sldId="521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1112A8CB-1396-4E78-9A2E-80859E40C33F}" dt="2022-09-22T10:39:49.796" v="15" actId="20577"/>
          <ac:spMkLst>
            <pc:docMk/>
            <pc:sldMk cId="3051466074" sldId="521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1112A8CB-1396-4E78-9A2E-80859E40C33F}" dt="2022-09-22T10:40:08.361" v="19" actId="1076"/>
          <ac:picMkLst>
            <pc:docMk/>
            <pc:sldMk cId="3051466074" sldId="521"/>
            <ac:picMk id="4" creationId="{9C1AEE87-FD50-573B-848B-145BCEF22F55}"/>
          </ac:picMkLst>
        </pc:picChg>
      </pc:sldChg>
      <pc:sldChg chg="addSp modSp add mod">
        <pc:chgData name="אלכס גורבצ'וב" userId="8459a7c7-b354-45d8-a56f-77640536e27f" providerId="ADAL" clId="{1112A8CB-1396-4E78-9A2E-80859E40C33F}" dt="2022-09-22T10:41:51.952" v="37" actId="1076"/>
        <pc:sldMkLst>
          <pc:docMk/>
          <pc:sldMk cId="283748805" sldId="522"/>
        </pc:sldMkLst>
        <pc:spChg chg="add mod">
          <ac:chgData name="אלכס גורבצ'וב" userId="8459a7c7-b354-45d8-a56f-77640536e27f" providerId="ADAL" clId="{1112A8CB-1396-4E78-9A2E-80859E40C33F}" dt="2022-09-22T10:41:51.952" v="37" actId="1076"/>
          <ac:spMkLst>
            <pc:docMk/>
            <pc:sldMk cId="283748805" sldId="522"/>
            <ac:spMk id="6" creationId="{3744F7FE-D636-2787-2679-71AF40B2F304}"/>
          </ac:spMkLst>
        </pc:spChg>
        <pc:picChg chg="mod">
          <ac:chgData name="אלכס גורבצ'וב" userId="8459a7c7-b354-45d8-a56f-77640536e27f" providerId="ADAL" clId="{1112A8CB-1396-4E78-9A2E-80859E40C33F}" dt="2022-09-22T10:40:45.875" v="23" actId="14826"/>
          <ac:picMkLst>
            <pc:docMk/>
            <pc:sldMk cId="283748805" sldId="522"/>
            <ac:picMk id="4" creationId="{9C1AEE87-FD50-573B-848B-145BCEF22F55}"/>
          </ac:picMkLst>
        </pc:picChg>
        <pc:cxnChg chg="add mod">
          <ac:chgData name="אלכס גורבצ'וב" userId="8459a7c7-b354-45d8-a56f-77640536e27f" providerId="ADAL" clId="{1112A8CB-1396-4E78-9A2E-80859E40C33F}" dt="2022-09-22T10:40:55.131" v="25" actId="14100"/>
          <ac:cxnSpMkLst>
            <pc:docMk/>
            <pc:sldMk cId="283748805" sldId="522"/>
            <ac:cxnSpMk id="2" creationId="{32FC3C96-3C4C-832B-06E9-1A99DCCF6B1D}"/>
          </ac:cxnSpMkLst>
        </pc:cxnChg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2364118645" sldId="522"/>
        </pc:sldMkLst>
      </pc:sldChg>
      <pc:sldChg chg="add del">
        <pc:chgData name="אלכס גורבצ'וב" userId="8459a7c7-b354-45d8-a56f-77640536e27f" providerId="ADAL" clId="{1112A8CB-1396-4E78-9A2E-80859E40C33F}" dt="2022-09-22T10:42:16.084" v="39" actId="47"/>
        <pc:sldMkLst>
          <pc:docMk/>
          <pc:sldMk cId="3156018005" sldId="523"/>
        </pc:sldMkLst>
      </pc:sldChg>
      <pc:sldChg chg="modSp add mod">
        <pc:chgData name="אלכס גורבצ'וב" userId="8459a7c7-b354-45d8-a56f-77640536e27f" providerId="ADAL" clId="{1112A8CB-1396-4E78-9A2E-80859E40C33F}" dt="2022-09-22T10:42:23.377" v="41" actId="14826"/>
        <pc:sldMkLst>
          <pc:docMk/>
          <pc:sldMk cId="3447993562" sldId="523"/>
        </pc:sldMkLst>
        <pc:picChg chg="mod">
          <ac:chgData name="אלכס גורבצ'וב" userId="8459a7c7-b354-45d8-a56f-77640536e27f" providerId="ADAL" clId="{1112A8CB-1396-4E78-9A2E-80859E40C33F}" dt="2022-09-22T10:42:23.377" v="41" actId="14826"/>
          <ac:picMkLst>
            <pc:docMk/>
            <pc:sldMk cId="3447993562" sldId="523"/>
            <ac:picMk id="4" creationId="{9C1AEE87-FD50-573B-848B-145BCEF22F55}"/>
          </ac:picMkLst>
        </pc:picChg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4090075322" sldId="523"/>
        </pc:sldMkLst>
      </pc:sldChg>
      <pc:sldChg chg="modSp add mod">
        <pc:chgData name="אלכס גורבצ'וב" userId="8459a7c7-b354-45d8-a56f-77640536e27f" providerId="ADAL" clId="{1112A8CB-1396-4E78-9A2E-80859E40C33F}" dt="2022-09-22T10:42:53.318" v="43" actId="14826"/>
        <pc:sldMkLst>
          <pc:docMk/>
          <pc:sldMk cId="875874758" sldId="524"/>
        </pc:sldMkLst>
        <pc:picChg chg="mod">
          <ac:chgData name="אלכס גורבצ'וב" userId="8459a7c7-b354-45d8-a56f-77640536e27f" providerId="ADAL" clId="{1112A8CB-1396-4E78-9A2E-80859E40C33F}" dt="2022-09-22T10:42:53.318" v="43" actId="14826"/>
          <ac:picMkLst>
            <pc:docMk/>
            <pc:sldMk cId="875874758" sldId="524"/>
            <ac:picMk id="4" creationId="{9C1AEE87-FD50-573B-848B-145BCEF22F55}"/>
          </ac:picMkLst>
        </pc:picChg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1768750252" sldId="524"/>
        </pc:sldMkLst>
      </pc:sldChg>
      <pc:sldChg chg="modSp add mod">
        <pc:chgData name="אלכס גורבצ'וב" userId="8459a7c7-b354-45d8-a56f-77640536e27f" providerId="ADAL" clId="{1112A8CB-1396-4E78-9A2E-80859E40C33F}" dt="2022-09-22T10:43:15.698" v="47" actId="1076"/>
        <pc:sldMkLst>
          <pc:docMk/>
          <pc:sldMk cId="831119734" sldId="525"/>
        </pc:sldMkLst>
        <pc:picChg chg="mod">
          <ac:chgData name="אלכס גורבצ'וב" userId="8459a7c7-b354-45d8-a56f-77640536e27f" providerId="ADAL" clId="{1112A8CB-1396-4E78-9A2E-80859E40C33F}" dt="2022-09-22T10:43:15.698" v="47" actId="1076"/>
          <ac:picMkLst>
            <pc:docMk/>
            <pc:sldMk cId="831119734" sldId="525"/>
            <ac:picMk id="4" creationId="{9C1AEE87-FD50-573B-848B-145BCEF22F55}"/>
          </ac:picMkLst>
        </pc:picChg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836788604" sldId="525"/>
        </pc:sldMkLst>
      </pc:sldChg>
      <pc:sldChg chg="addSp modSp add mod">
        <pc:chgData name="אלכס גורבצ'וב" userId="8459a7c7-b354-45d8-a56f-77640536e27f" providerId="ADAL" clId="{1112A8CB-1396-4E78-9A2E-80859E40C33F}" dt="2022-09-22T10:43:57.442" v="53" actId="1076"/>
        <pc:sldMkLst>
          <pc:docMk/>
          <pc:sldMk cId="1003085529" sldId="526"/>
        </pc:sldMkLst>
        <pc:spChg chg="add mod">
          <ac:chgData name="אלכס גורבצ'וב" userId="8459a7c7-b354-45d8-a56f-77640536e27f" providerId="ADAL" clId="{1112A8CB-1396-4E78-9A2E-80859E40C33F}" dt="2022-09-22T10:43:57.442" v="53" actId="1076"/>
          <ac:spMkLst>
            <pc:docMk/>
            <pc:sldMk cId="1003085529" sldId="526"/>
            <ac:spMk id="5" creationId="{46DDA6B8-C88B-3697-4384-E2418D7C0EA5}"/>
          </ac:spMkLst>
        </pc:spChg>
        <pc:picChg chg="mod">
          <ac:chgData name="אלכס גורבצ'וב" userId="8459a7c7-b354-45d8-a56f-77640536e27f" providerId="ADAL" clId="{1112A8CB-1396-4E78-9A2E-80859E40C33F}" dt="2022-09-22T10:43:38.597" v="49" actId="14826"/>
          <ac:picMkLst>
            <pc:docMk/>
            <pc:sldMk cId="1003085529" sldId="526"/>
            <ac:picMk id="4" creationId="{9C1AEE87-FD50-573B-848B-145BCEF22F55}"/>
          </ac:picMkLst>
        </pc:picChg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145660112" sldId="526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354342788" sldId="527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1611254620" sldId="528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2717738145" sldId="529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2071427198" sldId="530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120052978" sldId="531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1792928092" sldId="532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516262549" sldId="533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430542922" sldId="534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902478938" sldId="535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3862619015" sldId="536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1651367478" sldId="537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53386379" sldId="538"/>
        </pc:sldMkLst>
      </pc:sldChg>
      <pc:sldChg chg="del">
        <pc:chgData name="אלכס גורבצ'וב" userId="8459a7c7-b354-45d8-a56f-77640536e27f" providerId="ADAL" clId="{1112A8CB-1396-4E78-9A2E-80859E40C33F}" dt="2022-09-22T10:39:04.761" v="0" actId="47"/>
        <pc:sldMkLst>
          <pc:docMk/>
          <pc:sldMk cId="2213370934" sldId="5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atlassian.com/software/ji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atlassian.com/software/jir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www.atlassian.com/software/jir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www.atlassian.com/software/jir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atlassian.com/software/jir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www.atlassian.com/software/jir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619" y="1665755"/>
            <a:ext cx="7139220" cy="46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619" y="1743524"/>
            <a:ext cx="7139220" cy="453505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2FC3C96-3C4C-832B-06E9-1A99DCCF6B1D}"/>
              </a:ext>
            </a:extLst>
          </p:cNvPr>
          <p:cNvCxnSpPr>
            <a:cxnSpLocks/>
          </p:cNvCxnSpPr>
          <p:nvPr/>
        </p:nvCxnSpPr>
        <p:spPr>
          <a:xfrm flipH="1" flipV="1">
            <a:off x="6682811" y="4512179"/>
            <a:ext cx="3166675" cy="28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744F7FE-D636-2787-2679-71AF40B2F304}"/>
              </a:ext>
            </a:extLst>
          </p:cNvPr>
          <p:cNvSpPr/>
          <p:nvPr/>
        </p:nvSpPr>
        <p:spPr>
          <a:xfrm>
            <a:off x="9849485" y="4656036"/>
            <a:ext cx="1891411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he-IL" sz="2000" b="1" dirty="0"/>
              <a:t>שם חברה</a:t>
            </a:r>
            <a:endParaRPr lang="he-IL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619" y="2159061"/>
            <a:ext cx="7139220" cy="37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9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619" y="2293917"/>
            <a:ext cx="7139220" cy="34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7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73129" y="1842581"/>
            <a:ext cx="6125710" cy="44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- Installation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https://www.atlassian.com/software/jira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06745" y="1842581"/>
            <a:ext cx="5258478" cy="4443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DA6B8-C88B-3697-4384-E2418D7C0EA5}"/>
              </a:ext>
            </a:extLst>
          </p:cNvPr>
          <p:cNvSpPr txBox="1"/>
          <p:nvPr/>
        </p:nvSpPr>
        <p:spPr>
          <a:xfrm>
            <a:off x="9083859" y="2911433"/>
            <a:ext cx="2007207" cy="3006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1800" b="1" dirty="0"/>
              <a:t>Scrum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Roadmap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Backlog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Board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Reports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Code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Deployments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Releases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Project Pages</a:t>
            </a:r>
          </a:p>
          <a:p>
            <a:pPr marL="57150" indent="-2286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Project Settings</a:t>
            </a:r>
          </a:p>
        </p:txBody>
      </p:sp>
    </p:spTree>
    <p:extLst>
      <p:ext uri="{BB962C8B-B14F-4D97-AF65-F5344CB8AC3E}">
        <p14:creationId xmlns:p14="http://schemas.microsoft.com/office/powerpoint/2010/main" val="100308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4279</TotalTime>
  <Words>112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Jira</vt:lpstr>
      <vt:lpstr>Jira</vt:lpstr>
      <vt:lpstr>Jira</vt:lpstr>
      <vt:lpstr>Jira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26</cp:revision>
  <dcterms:created xsi:type="dcterms:W3CDTF">2022-03-07T11:44:47Z</dcterms:created>
  <dcterms:modified xsi:type="dcterms:W3CDTF">2022-09-22T10:44:00Z</dcterms:modified>
</cp:coreProperties>
</file>